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4693"/>
  </p:normalViewPr>
  <p:slideViewPr>
    <p:cSldViewPr snapToGrid="0">
      <p:cViewPr>
        <p:scale>
          <a:sx n="91" d="100"/>
          <a:sy n="91" d="100"/>
        </p:scale>
        <p:origin x="12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78906-5FF8-4328-BF6E-F434DD042A55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F062F-5B6B-4B8B-BCCD-5EE9DF50F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39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062F-5B6B-4B8B-BCCD-5EE9DF50F91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21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226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439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99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40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40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303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490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502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132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641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083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7B5C57-30C2-C844-9C06-644076BF1709}" type="datetimeFigureOut">
              <a:rPr lang="sr-Latn-RS" smtClean="0"/>
              <a:t>10.2.2026.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4286B7-5F09-B449-8232-BD1FF7CDA723}" type="slidenum">
              <a:rPr lang="sr-Latn-RS" smtClean="0"/>
              <a:t>‹N°›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8553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Une image contenant texte, nuage, arbre, ciel&#10;&#10;Le contenu généré par l’IA peut être incorrect.">
            <a:extLst>
              <a:ext uri="{FF2B5EF4-FFF2-40B4-BE49-F238E27FC236}">
                <a16:creationId xmlns:a16="http://schemas.microsoft.com/office/drawing/2014/main" id="{9367A55E-3755-B0B6-E6AD-7882F9C93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38" y="1128637"/>
            <a:ext cx="8001001" cy="4163147"/>
          </a:xfrm>
          <a:prstGeom prst="rect">
            <a:avLst/>
          </a:prstGeom>
        </p:spPr>
      </p:pic>
      <p:pic>
        <p:nvPicPr>
          <p:cNvPr id="9" name="Picture 2" descr="Co-funded by the EU">
            <a:extLst>
              <a:ext uri="{FF2B5EF4-FFF2-40B4-BE49-F238E27FC236}">
                <a16:creationId xmlns:a16="http://schemas.microsoft.com/office/drawing/2014/main" id="{3D7502E0-CE0D-CF52-FCC1-2B9906D6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9" y="537110"/>
            <a:ext cx="1755281" cy="36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5C66EABA-8A28-F8CA-5B75-0E2FA5FACC29}"/>
              </a:ext>
            </a:extLst>
          </p:cNvPr>
          <p:cNvSpPr txBox="1"/>
          <p:nvPr/>
        </p:nvSpPr>
        <p:spPr>
          <a:xfrm>
            <a:off x="7259803" y="601030"/>
            <a:ext cx="17552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u="sng" dirty="0">
                <a:solidFill>
                  <a:srgbClr val="0070C0"/>
                </a:solidFill>
                <a:latin typeface="+mj-lt"/>
              </a:rPr>
              <a:t>www.dtt4sd.eu</a:t>
            </a:r>
          </a:p>
        </p:txBody>
      </p:sp>
      <p:pic>
        <p:nvPicPr>
          <p:cNvPr id="13" name="Image 12" descr="Oikon d.o.o. logotip">
            <a:extLst>
              <a:ext uri="{FF2B5EF4-FFF2-40B4-BE49-F238E27FC236}">
                <a16:creationId xmlns:a16="http://schemas.microsoft.com/office/drawing/2014/main" id="{F69EF251-BDE7-F505-CF4B-4F8E944466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0" y="6056709"/>
            <a:ext cx="1115657" cy="36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B590ECC-EBE8-E52E-DE5F-CC206EF9A7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23" y="5455682"/>
            <a:ext cx="1459140" cy="51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Université de Jendouba">
            <a:extLst>
              <a:ext uri="{FF2B5EF4-FFF2-40B4-BE49-F238E27FC236}">
                <a16:creationId xmlns:a16="http://schemas.microsoft.com/office/drawing/2014/main" id="{74300F26-2171-5B3D-E86D-89B8FB17F0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83" y="5274810"/>
            <a:ext cx="882042" cy="78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University of Zagreb in Croatia : Reviews &amp; Rankings | Student Reviews ...">
            <a:extLst>
              <a:ext uri="{FF2B5EF4-FFF2-40B4-BE49-F238E27FC236}">
                <a16:creationId xmlns:a16="http://schemas.microsoft.com/office/drawing/2014/main" id="{EE4E227D-AA60-AB39-58B3-BD56FD9435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4" y="5366055"/>
            <a:ext cx="971634" cy="69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382A34B-7789-E890-9886-F158AB6B2E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02" y="5295390"/>
            <a:ext cx="882042" cy="764381"/>
          </a:xfrm>
          <a:prstGeom prst="rect">
            <a:avLst/>
          </a:prstGeom>
        </p:spPr>
      </p:pic>
      <p:pic>
        <p:nvPicPr>
          <p:cNvPr id="18" name="Image 17" descr="Fayoum University Mission Statement, Employees and Hiring | LinkedIn">
            <a:extLst>
              <a:ext uri="{FF2B5EF4-FFF2-40B4-BE49-F238E27FC236}">
                <a16:creationId xmlns:a16="http://schemas.microsoft.com/office/drawing/2014/main" id="{CB1BA93F-C656-F185-C988-8AFE8EC57E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88" y="5300791"/>
            <a:ext cx="882042" cy="79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IAV Maroc logo in PNG SVG Vector format - Free Download">
            <a:extLst>
              <a:ext uri="{FF2B5EF4-FFF2-40B4-BE49-F238E27FC236}">
                <a16:creationId xmlns:a16="http://schemas.microsoft.com/office/drawing/2014/main" id="{F4E8A2C0-5BE5-55F4-B12B-CF734C105D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34" y="5316587"/>
            <a:ext cx="948126" cy="79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Une image contenant noir, obscurité, capture d’écran, noir et blanc&#10;&#10;Le contenu généré par l’IA peut être incorrect.">
            <a:extLst>
              <a:ext uri="{FF2B5EF4-FFF2-40B4-BE49-F238E27FC236}">
                <a16:creationId xmlns:a16="http://schemas.microsoft.com/office/drawing/2014/main" id="{66A4FB4A-1A66-E50E-F129-ECB000B556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13" y="5980032"/>
            <a:ext cx="1066651" cy="53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 descr="Une image contenant texte, logo, graphisme, Police&#10;&#10;Le contenu généré par l’IA peut être incorrect.">
            <a:extLst>
              <a:ext uri="{FF2B5EF4-FFF2-40B4-BE49-F238E27FC236}">
                <a16:creationId xmlns:a16="http://schemas.microsoft.com/office/drawing/2014/main" id="{AE04DD2E-64C9-21E4-E5FE-D939F677FF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41" y="5267120"/>
            <a:ext cx="1610111" cy="792651"/>
          </a:xfrm>
          <a:prstGeom prst="rect">
            <a:avLst/>
          </a:prstGeom>
          <a:noFill/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8AFA678-DE3F-0612-848A-E34CB2AE33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11" y="5341300"/>
            <a:ext cx="882042" cy="718471"/>
          </a:xfrm>
          <a:prstGeom prst="rect">
            <a:avLst/>
          </a:prstGeom>
          <a:noFill/>
        </p:spPr>
      </p:pic>
      <p:sp>
        <p:nvSpPr>
          <p:cNvPr id="32" name="Sous-titre 10">
            <a:extLst>
              <a:ext uri="{FF2B5EF4-FFF2-40B4-BE49-F238E27FC236}">
                <a16:creationId xmlns:a16="http://schemas.microsoft.com/office/drawing/2014/main" id="{7C50C2D0-8ACB-F2CE-5398-3CB2291E1B6E}"/>
              </a:ext>
            </a:extLst>
          </p:cNvPr>
          <p:cNvSpPr txBox="1">
            <a:spLocks/>
          </p:cNvSpPr>
          <p:nvPr/>
        </p:nvSpPr>
        <p:spPr>
          <a:xfrm>
            <a:off x="368539" y="6983"/>
            <a:ext cx="8001001" cy="1678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 </a:t>
            </a:r>
            <a:r>
              <a:rPr lang="en-US" sz="2800" b="1" i="1" dirty="0"/>
              <a:t>Kickoff Meeting</a:t>
            </a:r>
            <a:endParaRPr lang="fr-FR" sz="2800" i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Date: 11 - 13 of February 2026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INAT (Auditorium), UCAR, Carthage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06776A5-DC18-42FB-3427-D60E4973203C}"/>
              </a:ext>
            </a:extLst>
          </p:cNvPr>
          <p:cNvSpPr txBox="1"/>
          <p:nvPr/>
        </p:nvSpPr>
        <p:spPr>
          <a:xfrm>
            <a:off x="155934" y="6401417"/>
            <a:ext cx="912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Comité d’organisation : </a:t>
            </a:r>
          </a:p>
          <a:p>
            <a:pPr algn="ctr"/>
            <a:r>
              <a:rPr lang="fr-FR" sz="1400" dirty="0"/>
              <a:t>Zeineb Kassouk, </a:t>
            </a:r>
            <a:r>
              <a:rPr lang="fr-FR" sz="1400" dirty="0" err="1"/>
              <a:t>Mehrez</a:t>
            </a:r>
            <a:r>
              <a:rPr lang="fr-FR" sz="1400" dirty="0"/>
              <a:t> Hammami, </a:t>
            </a:r>
            <a:r>
              <a:rPr lang="fr-FR" sz="1400" dirty="0" err="1"/>
              <a:t>Inaam</a:t>
            </a:r>
            <a:r>
              <a:rPr lang="fr-FR" sz="1400" dirty="0"/>
              <a:t> </a:t>
            </a:r>
            <a:r>
              <a:rPr lang="fr-FR" sz="1400" dirty="0" err="1"/>
              <a:t>Ghariani</a:t>
            </a:r>
            <a:r>
              <a:rPr lang="fr-FR" sz="1400" dirty="0"/>
              <a:t>, Manel </a:t>
            </a:r>
            <a:r>
              <a:rPr lang="fr-FR" sz="1400" dirty="0" err="1"/>
              <a:t>Khlif</a:t>
            </a:r>
            <a:r>
              <a:rPr lang="fr-FR" sz="1400" dirty="0"/>
              <a:t>, Chaima </a:t>
            </a:r>
            <a:r>
              <a:rPr lang="fr-FR" sz="1400" dirty="0" err="1"/>
              <a:t>Rouissi</a:t>
            </a:r>
            <a:r>
              <a:rPr lang="fr-FR" sz="1400" dirty="0"/>
              <a:t>, </a:t>
            </a:r>
            <a:r>
              <a:rPr lang="fr-FR" sz="1400" dirty="0" err="1"/>
              <a:t>Ferdaous</a:t>
            </a:r>
            <a:r>
              <a:rPr lang="fr-FR" sz="1400" dirty="0"/>
              <a:t> </a:t>
            </a:r>
            <a:r>
              <a:rPr lang="fr-FR" sz="1400" dirty="0" err="1"/>
              <a:t>Akacha</a:t>
            </a:r>
            <a:r>
              <a:rPr lang="fr-FR" sz="1400" dirty="0"/>
              <a:t> </a:t>
            </a:r>
          </a:p>
        </p:txBody>
      </p:sp>
      <p:pic>
        <p:nvPicPr>
          <p:cNvPr id="35" name="officeArt object" descr="98INAT~4">
            <a:extLst>
              <a:ext uri="{FF2B5EF4-FFF2-40B4-BE49-F238E27FC236}">
                <a16:creationId xmlns:a16="http://schemas.microsoft.com/office/drawing/2014/main" id="{C72963E6-3863-5691-08B6-A9D0E37B2249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8" y="1019506"/>
            <a:ext cx="835125" cy="7863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74328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1374</TotalTime>
  <Words>44</Words>
  <Application>Microsoft Office PowerPoint</Application>
  <PresentationFormat>Affichage à l'écran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Vesna Posloncec-Petric</dc:creator>
  <cp:lastModifiedBy>zeineb kassouk</cp:lastModifiedBy>
  <cp:revision>7</cp:revision>
  <dcterms:created xsi:type="dcterms:W3CDTF">2026-01-26T19:37:54Z</dcterms:created>
  <dcterms:modified xsi:type="dcterms:W3CDTF">2026-02-10T14:28:26Z</dcterms:modified>
</cp:coreProperties>
</file>